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D728D9-01AE-4A39-BAD8-3477CF0B840E}" v="883" dt="2020-05-24T12:19:35.9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Portfolio Site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91440" rIns="91440" bIns="91440" rtlCol="0" anchor="t">
            <a:normAutofit/>
          </a:bodyPr>
          <a:lstStyle/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863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DBAEF-560F-4058-BB4E-CC43C101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Fun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FDB94-9367-46A9-9CB9-2312145A0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Building the animation</a:t>
            </a:r>
          </a:p>
          <a:p>
            <a:r>
              <a:rPr lang="en-US" sz="2800"/>
              <a:t>Planning the design of the site</a:t>
            </a:r>
          </a:p>
          <a:p>
            <a:r>
              <a:rPr lang="en-US" sz="2800"/>
              <a:t>Recreating a nostalgic menu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0033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126B-8ED4-4566-AFAB-771A55A6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19776"/>
            <a:ext cx="9603275" cy="1049235"/>
          </a:xfrm>
        </p:spPr>
        <p:txBody>
          <a:bodyPr/>
          <a:lstStyle/>
          <a:p>
            <a:r>
              <a:rPr lang="en-US"/>
              <a:t>Any Questions?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BB9546-BAB0-432B-897B-67BB3019E6EA}"/>
              </a:ext>
            </a:extLst>
          </p:cNvPr>
          <p:cNvSpPr txBox="1">
            <a:spLocks/>
          </p:cNvSpPr>
          <p:nvPr/>
        </p:nvSpPr>
        <p:spPr>
          <a:xfrm>
            <a:off x="1451579" y="1943890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If not cheers for your time, if so I will answer them</a:t>
            </a:r>
          </a:p>
        </p:txBody>
      </p:sp>
    </p:spTree>
    <p:extLst>
      <p:ext uri="{BB962C8B-B14F-4D97-AF65-F5344CB8AC3E}">
        <p14:creationId xmlns:p14="http://schemas.microsoft.com/office/powerpoint/2010/main" val="2476518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4F2ED-3318-4E05-8CD0-B29E597D5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939" y="5070822"/>
            <a:ext cx="3398418" cy="758950"/>
          </a:xfrm>
        </p:spPr>
        <p:txBody>
          <a:bodyPr>
            <a:noAutofit/>
          </a:bodyPr>
          <a:lstStyle/>
          <a:p>
            <a:r>
              <a:rPr lang="en-US" sz="7200" dirty="0"/>
              <a:t>Intro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77EF6F2-6FB5-4837-8A6A-F1DC4E924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318" y="317560"/>
            <a:ext cx="6234483" cy="3450613"/>
          </a:xfrm>
        </p:spPr>
      </p:pic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324A50-9953-4872-B3EA-5A196FE60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633" y="320964"/>
            <a:ext cx="2557570" cy="4114800"/>
          </a:xfrm>
          <a:prstGeom prst="rect">
            <a:avLst/>
          </a:prstGeom>
        </p:spPr>
      </p:pic>
      <p:pic>
        <p:nvPicPr>
          <p:cNvPr id="6" name="Picture 6" descr="A picture containing airplane&#10;&#10;Description generated with very high confidence">
            <a:extLst>
              <a:ext uri="{FF2B5EF4-FFF2-40B4-BE49-F238E27FC236}">
                <a16:creationId xmlns:a16="http://schemas.microsoft.com/office/drawing/2014/main" id="{53F037DF-CD2D-4018-9F8E-FB5E86EB9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686" y="319123"/>
            <a:ext cx="2743200" cy="3650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CCB9BA-3F84-4415-B3B8-0D83C8F7871C}"/>
              </a:ext>
            </a:extLst>
          </p:cNvPr>
          <p:cNvSpPr txBox="1"/>
          <p:nvPr/>
        </p:nvSpPr>
        <p:spPr>
          <a:xfrm>
            <a:off x="2794000" y="217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Desktop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8AF09-4647-46B0-B74E-00C98836EC1D}"/>
              </a:ext>
            </a:extLst>
          </p:cNvPr>
          <p:cNvSpPr txBox="1"/>
          <p:nvPr/>
        </p:nvSpPr>
        <p:spPr>
          <a:xfrm>
            <a:off x="7365999" y="-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Tablet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C8EFCB-1A27-415D-A41D-BBAE94EB0C4F}"/>
              </a:ext>
            </a:extLst>
          </p:cNvPr>
          <p:cNvSpPr txBox="1"/>
          <p:nvPr/>
        </p:nvSpPr>
        <p:spPr>
          <a:xfrm>
            <a:off x="10297885" y="2177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312050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3C1AF56-66EA-4970-A86D-F54EB1972B32}"/>
              </a:ext>
            </a:extLst>
          </p:cNvPr>
          <p:cNvSpPr txBox="1"/>
          <p:nvPr/>
        </p:nvSpPr>
        <p:spPr>
          <a:xfrm>
            <a:off x="2489200" y="-362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Desktop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358BB6-CB13-40DD-84E3-B188D13D34A1}"/>
              </a:ext>
            </a:extLst>
          </p:cNvPr>
          <p:cNvSpPr txBox="1"/>
          <p:nvPr/>
        </p:nvSpPr>
        <p:spPr>
          <a:xfrm>
            <a:off x="7540171" y="-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Tablet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9D8137-0D29-48AB-AC69-BCDA23393351}"/>
              </a:ext>
            </a:extLst>
          </p:cNvPr>
          <p:cNvSpPr txBox="1"/>
          <p:nvPr/>
        </p:nvSpPr>
        <p:spPr>
          <a:xfrm>
            <a:off x="10225314" y="-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Mobile</a:t>
            </a:r>
          </a:p>
        </p:txBody>
      </p:sp>
      <p:pic>
        <p:nvPicPr>
          <p:cNvPr id="21" name="Picture 4" descr="A picture containing electronics, computer, mouse&#10;&#10;Description generated with very high confidence">
            <a:extLst>
              <a:ext uri="{FF2B5EF4-FFF2-40B4-BE49-F238E27FC236}">
                <a16:creationId xmlns:a16="http://schemas.microsoft.com/office/drawing/2014/main" id="{B6C643B9-E552-4A23-A7EE-A0C21696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24" y="317560"/>
            <a:ext cx="6226670" cy="3450613"/>
          </a:xfrm>
          <a:prstGeom prst="rect">
            <a:avLst/>
          </a:prstGeom>
        </p:spPr>
      </p:pic>
      <p:pic>
        <p:nvPicPr>
          <p:cNvPr id="23" name="Picture 6" descr="A picture containing computer, sign&#10;&#10;Description generated with very high confidence">
            <a:extLst>
              <a:ext uri="{FF2B5EF4-FFF2-40B4-BE49-F238E27FC236}">
                <a16:creationId xmlns:a16="http://schemas.microsoft.com/office/drawing/2014/main" id="{50DC9836-30D0-4536-A574-4824C905D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686" y="326318"/>
            <a:ext cx="2743200" cy="3636334"/>
          </a:xfrm>
          <a:prstGeom prst="rect">
            <a:avLst/>
          </a:prstGeom>
        </p:spPr>
      </p:pic>
      <p:pic>
        <p:nvPicPr>
          <p:cNvPr id="27" name="Picture 5" descr="A picture containing computer, sign&#10;&#10;Description generated with very high confidence">
            <a:extLst>
              <a:ext uri="{FF2B5EF4-FFF2-40B4-BE49-F238E27FC236}">
                <a16:creationId xmlns:a16="http://schemas.microsoft.com/office/drawing/2014/main" id="{C758F81B-DC17-411A-9AD9-BEB691B92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633" y="337423"/>
            <a:ext cx="2557570" cy="4081881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C4ACB2FE-6B88-45D5-B40A-B71B3CDAFA70}"/>
              </a:ext>
            </a:extLst>
          </p:cNvPr>
          <p:cNvSpPr txBox="1">
            <a:spLocks/>
          </p:cNvSpPr>
          <p:nvPr/>
        </p:nvSpPr>
        <p:spPr>
          <a:xfrm>
            <a:off x="1598939" y="5070822"/>
            <a:ext cx="3398418" cy="758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1185792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3C1AF56-66EA-4970-A86D-F54EB1972B32}"/>
              </a:ext>
            </a:extLst>
          </p:cNvPr>
          <p:cNvSpPr txBox="1"/>
          <p:nvPr/>
        </p:nvSpPr>
        <p:spPr>
          <a:xfrm>
            <a:off x="2590800" y="1378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Desktop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358BB6-CB13-40DD-84E3-B188D13D34A1}"/>
              </a:ext>
            </a:extLst>
          </p:cNvPr>
          <p:cNvSpPr txBox="1"/>
          <p:nvPr/>
        </p:nvSpPr>
        <p:spPr>
          <a:xfrm>
            <a:off x="7424056" y="1378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Tablet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9D8137-0D29-48AB-AC69-BCDA23393351}"/>
              </a:ext>
            </a:extLst>
          </p:cNvPr>
          <p:cNvSpPr txBox="1"/>
          <p:nvPr/>
        </p:nvSpPr>
        <p:spPr>
          <a:xfrm>
            <a:off x="10094685" y="13788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Mobile</a:t>
            </a:r>
          </a:p>
        </p:txBody>
      </p:sp>
      <p:pic>
        <p:nvPicPr>
          <p:cNvPr id="21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6C643B9-E552-4A23-A7EE-A0C21696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45" y="513503"/>
            <a:ext cx="5486427" cy="4560955"/>
          </a:xfrm>
          <a:prstGeom prst="rect">
            <a:avLst/>
          </a:prstGeom>
        </p:spPr>
      </p:pic>
      <p:pic>
        <p:nvPicPr>
          <p:cNvPr id="23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0DC9836-30D0-4536-A574-4824C905D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050" y="507747"/>
            <a:ext cx="2917843" cy="6009419"/>
          </a:xfrm>
          <a:prstGeom prst="rect">
            <a:avLst/>
          </a:prstGeom>
        </p:spPr>
      </p:pic>
      <p:pic>
        <p:nvPicPr>
          <p:cNvPr id="27" name="Picture 5" descr="A screen shot of a person&#10;&#10;Description generated with very high confidence">
            <a:extLst>
              <a:ext uri="{FF2B5EF4-FFF2-40B4-BE49-F238E27FC236}">
                <a16:creationId xmlns:a16="http://schemas.microsoft.com/office/drawing/2014/main" id="{C758F81B-DC17-411A-9AD9-BEB691B92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334" y="511594"/>
            <a:ext cx="2655367" cy="5373652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C4ACB2FE-6B88-45D5-B40A-B71B3CDAFA70}"/>
              </a:ext>
            </a:extLst>
          </p:cNvPr>
          <p:cNvSpPr txBox="1">
            <a:spLocks/>
          </p:cNvSpPr>
          <p:nvPr/>
        </p:nvSpPr>
        <p:spPr>
          <a:xfrm>
            <a:off x="1598939" y="5070822"/>
            <a:ext cx="5140132" cy="758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About 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21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3C1AF56-66EA-4970-A86D-F54EB1972B32}"/>
              </a:ext>
            </a:extLst>
          </p:cNvPr>
          <p:cNvSpPr txBox="1"/>
          <p:nvPr/>
        </p:nvSpPr>
        <p:spPr>
          <a:xfrm>
            <a:off x="2764972" y="1306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Desktop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358BB6-CB13-40DD-84E3-B188D13D34A1}"/>
              </a:ext>
            </a:extLst>
          </p:cNvPr>
          <p:cNvSpPr txBox="1"/>
          <p:nvPr/>
        </p:nvSpPr>
        <p:spPr>
          <a:xfrm>
            <a:off x="7177314" y="13062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Tablet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9D8137-0D29-48AB-AC69-BCDA23393351}"/>
              </a:ext>
            </a:extLst>
          </p:cNvPr>
          <p:cNvSpPr txBox="1"/>
          <p:nvPr/>
        </p:nvSpPr>
        <p:spPr>
          <a:xfrm>
            <a:off x="10573657" y="13062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Mobile</a:t>
            </a:r>
          </a:p>
        </p:txBody>
      </p:sp>
      <p:pic>
        <p:nvPicPr>
          <p:cNvPr id="21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6C643B9-E552-4A23-A7EE-A0C21696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590" y="498989"/>
            <a:ext cx="2603252" cy="4589984"/>
          </a:xfrm>
          <a:prstGeom prst="rect">
            <a:avLst/>
          </a:prstGeom>
        </p:spPr>
      </p:pic>
      <p:pic>
        <p:nvPicPr>
          <p:cNvPr id="23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0DC9836-30D0-4536-A574-4824C905D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178" y="500489"/>
            <a:ext cx="1855645" cy="6212620"/>
          </a:xfrm>
          <a:prstGeom prst="rect">
            <a:avLst/>
          </a:prstGeom>
        </p:spPr>
      </p:pic>
      <p:pic>
        <p:nvPicPr>
          <p:cNvPr id="27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758F81B-DC17-411A-9AD9-BEB691B92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5380" y="540623"/>
            <a:ext cx="1705676" cy="6193709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C4ACB2FE-6B88-45D5-B40A-B71B3CDAFA70}"/>
              </a:ext>
            </a:extLst>
          </p:cNvPr>
          <p:cNvSpPr txBox="1">
            <a:spLocks/>
          </p:cNvSpPr>
          <p:nvPr/>
        </p:nvSpPr>
        <p:spPr>
          <a:xfrm>
            <a:off x="1598939" y="5070822"/>
            <a:ext cx="4479732" cy="758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263815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>
            <a:extLst>
              <a:ext uri="{FF2B5EF4-FFF2-40B4-BE49-F238E27FC236}">
                <a16:creationId xmlns:a16="http://schemas.microsoft.com/office/drawing/2014/main" id="{B6C643B9-E552-4A23-A7EE-A0C21696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" y="956189"/>
            <a:ext cx="2740852" cy="50121298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C4ACB2FE-6B88-45D5-B40A-B71B3CDAFA70}"/>
              </a:ext>
            </a:extLst>
          </p:cNvPr>
          <p:cNvSpPr txBox="1">
            <a:spLocks/>
          </p:cNvSpPr>
          <p:nvPr/>
        </p:nvSpPr>
        <p:spPr>
          <a:xfrm>
            <a:off x="74939" y="-1921"/>
            <a:ext cx="3398418" cy="758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blog</a:t>
            </a:r>
            <a:endParaRPr lang="en-US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16C2C0FD-6833-4964-A3DB-D5A12102D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190" y="-5981640"/>
            <a:ext cx="2661023" cy="48793241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8BA0468-A297-4204-B9D1-AB6771062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017" y="-14661185"/>
            <a:ext cx="2893254" cy="52908043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7411F90-1AD8-482B-8969-740E8C64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617" y="-18884841"/>
            <a:ext cx="2465080" cy="44816327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0C370875-162E-4CB9-A700-D2F02ED85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046" y="-15488497"/>
            <a:ext cx="1449080" cy="2599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91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3C1AF56-66EA-4970-A86D-F54EB1972B32}"/>
              </a:ext>
            </a:extLst>
          </p:cNvPr>
          <p:cNvSpPr txBox="1"/>
          <p:nvPr/>
        </p:nvSpPr>
        <p:spPr>
          <a:xfrm>
            <a:off x="2866572" y="377371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Desktop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358BB6-CB13-40DD-84E3-B188D13D34A1}"/>
              </a:ext>
            </a:extLst>
          </p:cNvPr>
          <p:cNvSpPr txBox="1"/>
          <p:nvPr/>
        </p:nvSpPr>
        <p:spPr>
          <a:xfrm>
            <a:off x="7540171" y="40494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Tablet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9D8137-0D29-48AB-AC69-BCDA23393351}"/>
              </a:ext>
            </a:extLst>
          </p:cNvPr>
          <p:cNvSpPr txBox="1"/>
          <p:nvPr/>
        </p:nvSpPr>
        <p:spPr>
          <a:xfrm>
            <a:off x="10341428" y="44195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Mobile</a:t>
            </a:r>
          </a:p>
        </p:txBody>
      </p:sp>
      <p:pic>
        <p:nvPicPr>
          <p:cNvPr id="21" name="Picture 4" descr="A picture containing screenshot, monitor, computer&#10;&#10;Description generated with very high confidence">
            <a:extLst>
              <a:ext uri="{FF2B5EF4-FFF2-40B4-BE49-F238E27FC236}">
                <a16:creationId xmlns:a16="http://schemas.microsoft.com/office/drawing/2014/main" id="{B6C643B9-E552-4A23-A7EE-A0C216969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83" y="317560"/>
            <a:ext cx="5496551" cy="3450613"/>
          </a:xfrm>
          <a:prstGeom prst="rect">
            <a:avLst/>
          </a:prstGeom>
        </p:spPr>
      </p:pic>
      <p:pic>
        <p:nvPicPr>
          <p:cNvPr id="23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0DC9836-30D0-4536-A574-4824C905D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464" y="326318"/>
            <a:ext cx="2621644" cy="3636334"/>
          </a:xfrm>
          <a:prstGeom prst="rect">
            <a:avLst/>
          </a:prstGeom>
        </p:spPr>
      </p:pic>
      <p:pic>
        <p:nvPicPr>
          <p:cNvPr id="27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758F81B-DC17-411A-9AD9-BEB691B92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633" y="337423"/>
            <a:ext cx="2557569" cy="4081881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C4ACB2FE-6B88-45D5-B40A-B71B3CDAFA70}"/>
              </a:ext>
            </a:extLst>
          </p:cNvPr>
          <p:cNvSpPr txBox="1">
            <a:spLocks/>
          </p:cNvSpPr>
          <p:nvPr/>
        </p:nvSpPr>
        <p:spPr>
          <a:xfrm>
            <a:off x="1598939" y="5070822"/>
            <a:ext cx="5009503" cy="758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contact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0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1E3E020-B3F5-4E7E-BAEC-3D6E6C84A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396" y="-2377"/>
            <a:ext cx="9712934" cy="6868727"/>
          </a:xfrm>
        </p:spPr>
      </p:pic>
    </p:spTree>
    <p:extLst>
      <p:ext uri="{BB962C8B-B14F-4D97-AF65-F5344CB8AC3E}">
        <p14:creationId xmlns:p14="http://schemas.microsoft.com/office/powerpoint/2010/main" val="226273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84B3D-B8F6-4136-8419-7EC24095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Issues I had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FC492-C652-47BC-8821-600951B4E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Trying to fit the site to the content</a:t>
            </a:r>
          </a:p>
          <a:p>
            <a:r>
              <a:rPr lang="en-US" sz="2800"/>
              <a:t>Stressing out about how much time there was to do it</a:t>
            </a:r>
          </a:p>
          <a:p>
            <a:r>
              <a:rPr lang="en-US" sz="2800"/>
              <a:t>Trying to understand the git stuff and deployment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760974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TF10001119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Gallery</vt:lpstr>
      <vt:lpstr>My Portfolio Site</vt:lpstr>
      <vt:lpstr>Intro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Issues I had</vt:lpstr>
      <vt:lpstr>Fun stuff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241</cp:revision>
  <dcterms:created xsi:type="dcterms:W3CDTF">2020-05-24T10:46:19Z</dcterms:created>
  <dcterms:modified xsi:type="dcterms:W3CDTF">2020-05-24T12:30:48Z</dcterms:modified>
</cp:coreProperties>
</file>